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445" autoAdjust="0"/>
  </p:normalViewPr>
  <p:slideViewPr>
    <p:cSldViewPr snapToGrid="0">
      <p:cViewPr>
        <p:scale>
          <a:sx n="66" d="100"/>
          <a:sy n="66" d="100"/>
        </p:scale>
        <p:origin x="584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91333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6687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6588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314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65602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6185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93898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13569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80352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6899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5071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10770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6921500" y="5346700"/>
            <a:ext cx="20553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sz="2800" dirty="0" smtClean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SQL Project</a:t>
            </a:r>
          </a:p>
          <a:p>
            <a:pPr algn="r"/>
            <a:r>
              <a:rPr lang="es-ES" sz="2800" dirty="0" smtClean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Ironhack</a:t>
            </a:r>
          </a:p>
          <a:p>
            <a:pPr algn="r"/>
            <a:r>
              <a:rPr lang="es-ES" sz="2800" dirty="0" smtClean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2023</a:t>
            </a:r>
            <a:endParaRPr lang="es-ES" sz="2800" dirty="0">
              <a:solidFill>
                <a:schemeClr val="bg1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05477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787106"/>
              </p:ext>
            </p:extLst>
          </p:nvPr>
        </p:nvGraphicFramePr>
        <p:xfrm>
          <a:off x="1600200" y="3479800"/>
          <a:ext cx="6095999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1643781764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3003148339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4003185828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82472651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22652697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3458992548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17342775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4392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613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165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9166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0749901"/>
              </p:ext>
            </p:extLst>
          </p:nvPr>
        </p:nvGraphicFramePr>
        <p:xfrm>
          <a:off x="203200" y="774700"/>
          <a:ext cx="9682162" cy="27881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6980">
                  <a:extLst>
                    <a:ext uri="{9D8B030D-6E8A-4147-A177-3AD203B41FA5}">
                      <a16:colId xmlns:a16="http://schemas.microsoft.com/office/drawing/2014/main" val="1643781764"/>
                    </a:ext>
                  </a:extLst>
                </a:gridCol>
                <a:gridCol w="2062480">
                  <a:extLst>
                    <a:ext uri="{9D8B030D-6E8A-4147-A177-3AD203B41FA5}">
                      <a16:colId xmlns:a16="http://schemas.microsoft.com/office/drawing/2014/main" val="3003148339"/>
                    </a:ext>
                  </a:extLst>
                </a:gridCol>
                <a:gridCol w="1768793">
                  <a:extLst>
                    <a:ext uri="{9D8B030D-6E8A-4147-A177-3AD203B41FA5}">
                      <a16:colId xmlns:a16="http://schemas.microsoft.com/office/drawing/2014/main" val="4003185828"/>
                    </a:ext>
                  </a:extLst>
                </a:gridCol>
                <a:gridCol w="1549718">
                  <a:extLst>
                    <a:ext uri="{9D8B030D-6E8A-4147-A177-3AD203B41FA5}">
                      <a16:colId xmlns:a16="http://schemas.microsoft.com/office/drawing/2014/main" val="824726513"/>
                    </a:ext>
                  </a:extLst>
                </a:gridCol>
                <a:gridCol w="3064191">
                  <a:extLst>
                    <a:ext uri="{9D8B030D-6E8A-4147-A177-3AD203B41FA5}">
                      <a16:colId xmlns:a16="http://schemas.microsoft.com/office/drawing/2014/main" val="2226526970"/>
                    </a:ext>
                  </a:extLst>
                </a:gridCol>
              </a:tblGrid>
              <a:tr h="401838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Tabla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Nulos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Duplicated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Drop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Changes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39267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actor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SUSAN</a:t>
                      </a:r>
                      <a:r>
                        <a:rPr lang="es-ES" sz="1600" baseline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 DAVIS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Capitalize</a:t>
                      </a:r>
                      <a:r>
                        <a:rPr lang="es-ES" sz="1600" baseline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 first &amp; last name</a:t>
                      </a:r>
                      <a:endParaRPr lang="es-ES" sz="1600" dirty="0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613725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category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165081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film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original</a:t>
                      </a:r>
                      <a:r>
                        <a:rPr lang="es-ES" sz="1600" baseline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 language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Upper title &amp; description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290137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inventory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529367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language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5009858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old_HDD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release_year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996197"/>
                  </a:ext>
                </a:extLst>
              </a:tr>
              <a:tr h="374624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rental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3068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8407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267700" y="2463800"/>
            <a:ext cx="381000" cy="3810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267700" y="2933700"/>
            <a:ext cx="381000" cy="3810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267700" y="3378200"/>
            <a:ext cx="381000" cy="381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267700" y="3822700"/>
            <a:ext cx="381000" cy="3810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229600" y="4711606"/>
            <a:ext cx="381000" cy="3810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8229600" y="5143359"/>
            <a:ext cx="3810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75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87" y="1061121"/>
            <a:ext cx="8888235" cy="4482917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3" name="Rectángulo 2"/>
          <p:cNvSpPr/>
          <p:nvPr/>
        </p:nvSpPr>
        <p:spPr>
          <a:xfrm>
            <a:off x="7467600" y="2877953"/>
            <a:ext cx="1569720" cy="94220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ángulo 3"/>
          <p:cNvSpPr/>
          <p:nvPr/>
        </p:nvSpPr>
        <p:spPr>
          <a:xfrm>
            <a:off x="5388577" y="1185334"/>
            <a:ext cx="1994356" cy="982712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/>
          <p:cNvSpPr/>
          <p:nvPr/>
        </p:nvSpPr>
        <p:spPr>
          <a:xfrm>
            <a:off x="300111" y="1270000"/>
            <a:ext cx="1350889" cy="1727200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/>
          <p:cNvSpPr/>
          <p:nvPr/>
        </p:nvSpPr>
        <p:spPr>
          <a:xfrm>
            <a:off x="367844" y="3302578"/>
            <a:ext cx="1376289" cy="1752021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/>
          <p:cNvSpPr/>
          <p:nvPr/>
        </p:nvSpPr>
        <p:spPr>
          <a:xfrm>
            <a:off x="4003626" y="4076700"/>
            <a:ext cx="1313441" cy="944033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/>
          <p:cNvSpPr/>
          <p:nvPr/>
        </p:nvSpPr>
        <p:spPr>
          <a:xfrm>
            <a:off x="3664408" y="1199593"/>
            <a:ext cx="1567992" cy="944033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3969208" y="2342078"/>
            <a:ext cx="1218742" cy="944033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/>
          <p:cNvSpPr txBox="1"/>
          <p:nvPr/>
        </p:nvSpPr>
        <p:spPr>
          <a:xfrm>
            <a:off x="4513642" y="3250573"/>
            <a:ext cx="8034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 smtClean="0">
                <a:solidFill>
                  <a:schemeClr val="accent2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Inventory</a:t>
            </a:r>
            <a:endParaRPr lang="es-ES" sz="1100" dirty="0">
              <a:solidFill>
                <a:schemeClr val="accent2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4578579" y="5020733"/>
            <a:ext cx="7889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 smtClean="0">
                <a:solidFill>
                  <a:schemeClr val="accent2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Old_HDD</a:t>
            </a:r>
            <a:endParaRPr lang="es-ES" sz="1100" dirty="0">
              <a:solidFill>
                <a:schemeClr val="accent2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345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85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50</Words>
  <Application>Microsoft Office PowerPoint</Application>
  <PresentationFormat>Presentación en pantalla (4:3)</PresentationFormat>
  <Paragraphs>40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Adobe Fan Heiti Std B</vt:lpstr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María José Perales</dc:creator>
  <cp:lastModifiedBy>María José Perales</cp:lastModifiedBy>
  <cp:revision>5</cp:revision>
  <dcterms:created xsi:type="dcterms:W3CDTF">2023-10-30T17:10:50Z</dcterms:created>
  <dcterms:modified xsi:type="dcterms:W3CDTF">2023-10-30T18:08:00Z</dcterms:modified>
</cp:coreProperties>
</file>

<file path=docProps/thumbnail.jpeg>
</file>